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3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  <p:sldId id="286" r:id="rId4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1478" y="5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696FA82-8D7E-4CDD-B577-E07703DF20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05B1382-64E0-4BEA-8A16-D07176503C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AC02DC6F-F727-4B81-8692-35DFCEC2D0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BFF99689-884B-495D-B44E-9130A79CC77C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第一課 安靜離職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8953E8-B91A-483B-AECC-8AA7CE541A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within duty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0BF6B45-DAB7-4C45-9525-969784B314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份內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981EBF-8C7C-4620-ABF6-EE7516F71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fènnèi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BABE6B-7D06-45AA-8AA2-A25D1295FD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488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40057E6-A911-422D-8B18-D6AFD62CAD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359D2A0-42F9-4B9A-BB10-FAE6C863A9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額外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53E00E3-8599-45EE-9DF8-C0A4F25A6E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éwài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CE48C0B-CA99-4E80-9FF8-A835A352E9F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777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5190C1-0FC0-4D4F-B052-8FE8C93E14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2DF472-3C48-4D32-8C98-4704A231E1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41CAAF-8FEA-4D68-A7FF-EF7DE3AFEF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346D6D3-80D9-43F7-94B5-1E2DD139388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814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579A19-BD06-45A8-AE55-F05D868C32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reply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89FBC26-1FE6-48BE-8CBF-1A8DE595C4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7E1E1D-E149-403C-B4A9-A31D83A805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huífù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A434C4C-2A49-45F3-89A3-8F0CF9C63B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309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8A2312-5D9A-4B05-95DB-3536070FE4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C0A64CA-CF83-4EF9-9741-F11C24DBFA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安穩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868AB1-99AC-488B-A9F4-A75EC353B3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ānwěn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7C9EAF-A82E-4EE7-8438-BC0F0672A3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678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2FD929-852C-4AB8-962A-AA08CBEBA2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associate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DDC187B-C448-4838-BCF5-6781C33B94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聯想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800AE0-FD8B-4959-A252-1AE332C19B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liánxiǎng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072915B-A8F2-4788-88BE-6F64CA6F5A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053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075844C-4392-4FF0-82D4-072CDFCC20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(Chinese) community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EB2E851-D1FF-496B-B460-8B80D691AC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pPr algn="l"/>
            <a:r>
              <a:rPr lang="zh-TW" altLang="en-US" dirty="0"/>
              <a:t>（華人）圈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F0C3AD0-3B38-4187-9D2B-994626264D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en-US" altLang="zh-TW" dirty="0" err="1"/>
              <a:t>huárén</a:t>
            </a:r>
            <a:r>
              <a:rPr lang="en-US" altLang="zh-TW" dirty="0"/>
              <a:t>) </a:t>
            </a:r>
            <a:r>
              <a:rPr lang="en-US" altLang="zh-TW" dirty="0" err="1"/>
              <a:t>quān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B7E31D-E813-4A27-9F73-DF51794C5B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443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8AB5C5-F219-4CDC-B6AA-B9E81139B3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decline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A23079-8FD4-4415-B9C9-413FF84617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下滑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054FA45-6520-442C-AE8B-FDEB4AF119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xiàhuá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55A767D-41D0-4269-8EEB-2DAC012BDE1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707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E129D3-47EF-4E15-B0E5-A088320A11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deterioration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F5C241D-9D51-4E12-8A67-EA495EA3EB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惡化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895AA9B-6F08-4FAB-8A00-54F7406244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èhuà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36BE76-2AC9-496A-A83F-A93396108A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0229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C03AEE3-04AD-46AF-8465-FC73D60810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mentality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DA69054-ACA7-460B-8AC7-509B440C04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心態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5E61CA0-159F-48D7-B5CE-FA9E1E1933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xīntài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915CF5D-7693-439A-AA9D-CB24B7616E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422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quitting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離職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lízhí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C470B37-81B9-4B37-881E-3942830053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B768841-EB0E-4BA7-B936-3EE1C8C0EF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management</a:t>
            </a:r>
            <a:r>
              <a:rPr lang="zh-TW" altLang="en-US" dirty="0"/>
              <a:t> </a:t>
            </a:r>
            <a:r>
              <a:rPr lang="en-US" altLang="zh-TW" dirty="0"/>
              <a:t>(in contrast with labor)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8C1AF6-E976-4D00-98C8-BF388C425B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資方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92CF95C-F27F-40A9-912F-A0AB0CDA24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zīfāng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2473843-32AE-4C07-A1D8-C5FF84BCFC8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619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315555-5537-4406-AAB8-2F7BC2C9DF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exploit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7457F4-367A-4A85-AE5F-C443BD5952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剝削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DAC4AF1-04D5-44B4-B031-66CDE63789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bōxuè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C0D2E4-8EDD-4AD6-AE4F-45E217FBEB3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77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D1330A-F8CE-4CDF-9D82-5FF969048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set up 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3C2199-791F-4196-B24D-2D494BFAF2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2A80D9C-B552-4D69-B66E-250791B4E1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8913CB9-9F3F-44ED-ABFF-F4D871CCBB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828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B19A3F-C5EB-4F62-839B-D5A7F6B719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desire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289BDF-1B93-47EB-8AA9-F735064DDB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欲望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22731A-2107-40ED-A9E6-B3AA04F856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yùwàng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1E776CB-C66B-46C9-A0AE-D4242CDD64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412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01E390-FC11-4E7F-AB27-6A0194FF35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2E62F2-F763-427A-9ACA-497D2DACDE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興起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8A918BA-C4D3-4982-9BEC-941CE4E87E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xīngqǐ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3FD52D0-32A7-43EC-AE98-9E59CF6D2E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918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2220FA-6234-40A8-BA20-1307035F46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breath of relief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DC1BB89-0035-4698-8A9F-44E961E0EA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喘息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2C55F1-72D4-432B-A26A-A78764EB90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chuǎnxí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0ACB5B7-3D4F-496F-9AAF-3CC2D2B1BF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9393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D8EA350-E068-4B73-BCFC-E275604149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distribute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EBEB363-71DE-4067-9BF1-E7831EEFA1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A64C9D-8F70-4A19-A712-BED6C4126A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fēnpèi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43242A5-B14B-4832-B815-46AAC6890C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808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48A28E-109A-44E5-A9B9-5382CE0ACE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group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D85EC9F-0AD6-4BAA-B152-063730A682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族群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D3A31BD-47E7-4DC8-888E-BD2F1FCF7F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zúqún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9231043-47DA-493A-9474-F88AE0CF46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6073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5395A5-E124-4DBF-A3AE-5D03A49174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dynamics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B8EC76-565C-4E72-8C73-BBA7B02568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動力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613364-9975-418D-BC2E-EBB60AD35D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dònglì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6FABFC9-54AA-4BEE-97F7-A103E441D5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782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5BF944-11FA-4E59-8033-590478DC08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60376B-1F1C-4779-8FE8-D1AD9D179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承受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162880-1BC3-49E0-A463-564DADCED0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chéngshòu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A4AAB3F-7F18-4885-A430-E13E4B065AA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239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454775-A5C3-47AB-A4C4-0FC9E2C0AB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 the job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87785E-CDD3-4DDB-9306-5411A5C04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在職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CAE8CD8-C2A3-4D82-947C-10B320F785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zàizhí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99233B5-A800-4044-8844-25ED52E2D1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7553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F25E55E-673E-4157-8106-CB7D828B4E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simply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EE68DAF-56E8-46CC-865B-170E84BC87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乾脆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E9E44F2-0B0C-4AE9-A637-286D359BC0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gāncuì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D3D0DE5-6A9E-4758-BDA0-67E5D781AE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7180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8D5DE2E-C337-44A5-82BB-52BFA3DAF9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position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ACB14ED-4D12-4A9E-B5EB-7F1715D7B7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職位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7C6FA31-A642-4A4B-AFCC-16D9D4F348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zhíwèi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A0FF41D-707F-4C49-B80A-03F489D079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2571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766B9A-9532-4C5A-9246-B90802970B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B264945-0848-4FBF-ABCB-162C10FC62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重心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04D631-75AE-4557-A3B5-62ECEAB1F9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zhòngxīn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90D931-6FEF-412A-B938-0EBBA87DBA6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4372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EEE7DC-B4E7-44EC-889E-DF2886DA89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recognition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CD0541-CAA3-4E4D-9508-3A5EB76DF8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認同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39E9CB-91E1-40D9-832F-CA32DCDB2D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rèntóng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AD61A4-E69C-40F0-9D9E-8AED69C17C9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1907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6ED977-D591-462B-BAD1-50BEC9168C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promotion 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71A984B-759C-4A74-AA94-BD138FE8AE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升遷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5C272B9-462B-4A7D-A12D-CAACF1E882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shēngqiān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9256425-0A73-4865-9D08-1CAE5E68B5E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1175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D8B8C3-4FA7-43E6-9D9D-535B4D3658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succeed, to stand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16B8C7-6226-4346-A7B4-038B6B2BD2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出人頭地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A87787B-244F-4530-9C65-4967C204B4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chūréntóudì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A87E097-8FED-4006-904E-FFBBA8DAD78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9027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580B4C-2858-4C8B-A1FA-F9E6F7443B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balance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7B1549F-42E9-4C47-9287-C2C204C645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F59D94-F282-498C-841B-14A66CF425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pínghéng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FF23772-2218-45EC-9329-8A938BBBE4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3583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3395214-27CD-4886-A925-AFF2D949CF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calling, vocation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14B1A1E-5FB7-4278-9BB2-F91AAE0396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使命感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400C766-EE38-4EF2-920B-754CB5690E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shǐmìnggǎn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6847F03-D3D5-4917-9268-17FCF0918F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1065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47EF12-E01F-4E97-89ED-558A021ACD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passive 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36E54CD-138C-496E-82DE-174DD4895D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消極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108B41E-39EA-49C3-8640-C0FA00AD6B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xiāojí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F37CAF7-36E2-46DF-B478-BA402FC11D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2250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Lying </a:t>
            </a:r>
            <a:r>
              <a:rPr lang="en-US" altLang="zh-TW" dirty="0" err="1"/>
              <a:t>Flatism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躺平主義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tǎngpíng</a:t>
            </a:r>
            <a:r>
              <a:rPr lang="en-US" altLang="zh-TW" dirty="0"/>
              <a:t> </a:t>
            </a:r>
            <a:r>
              <a:rPr lang="en-US" altLang="zh-TW" dirty="0" err="1"/>
              <a:t>zhǔyì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11234EB-D7E9-49B0-A917-11938FDB865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08A1B7B-120F-4288-AC60-6EB7914182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duties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4DCAD8-D659-445C-A7B7-D650A8EC35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職務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82B7F7E-6B14-46D0-B0EC-D34620ABB9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zhíwù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659C128-290B-42BE-B772-59B54E90F3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02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D8E4D7-85FE-450F-A0D3-653A9E61E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limit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A997E4-8980-4025-9205-DBA2D80A87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限度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9DB258-6737-4A1F-B595-57D769EFB4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xiàndù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34C9A8B-0AAA-4BF0-8877-B7BCF94CF1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284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860077-F0B3-4507-8E56-FFEC48E9E3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sense of achievement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7E117F1-E11D-423C-B1AE-58F12BEBFE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成就感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0A4609-505D-43C8-B56D-042C6C453F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chéngjiùgǎn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9664DE0-B5A1-4C95-BDB0-5719DB47D4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54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3057BFC-B319-4C14-AD26-6641E69434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resign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71E18D-0834-4396-95EE-367A50F1DE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辭職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25BF6D-4709-4C14-89DB-82E13F8F2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cízhí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02D6CF3-D9BD-4F32-B3A6-384D2E97444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37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2DC26E-4ECF-482E-94E9-0E0EFA514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as before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6CF3697-3855-42E3-8582-C91ED8367F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依舊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0A134B-6776-4FD5-875A-EEC540565D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yījiù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FF2C4CF-5AD9-4B51-B3AD-783BCDB05A8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740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0E8906-0DCD-4A0D-9BD7-B7DC0262EE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responsibility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2B43B9-E982-4BEE-90FD-07D8A80053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職責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F881B50-E419-4198-AD8C-2B1C0603A8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zhízé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B979738-A768-4C45-96CE-8251DEA683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239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</TotalTime>
  <Words>238</Words>
  <Application>Microsoft Office PowerPoint</Application>
  <PresentationFormat>寬螢幕</PresentationFormat>
  <Paragraphs>191</Paragraphs>
  <Slides>39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39</vt:i4>
      </vt:variant>
    </vt:vector>
  </HeadingPairs>
  <TitlesOfParts>
    <vt:vector size="48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離職</vt:lpstr>
      <vt:lpstr>在職</vt:lpstr>
      <vt:lpstr>職務</vt:lpstr>
      <vt:lpstr>限度</vt:lpstr>
      <vt:lpstr>成就感</vt:lpstr>
      <vt:lpstr>辭職</vt:lpstr>
      <vt:lpstr>依舊</vt:lpstr>
      <vt:lpstr>職責</vt:lpstr>
      <vt:lpstr>份內</vt:lpstr>
      <vt:lpstr>額外</vt:lpstr>
      <vt:lpstr>非</vt:lpstr>
      <vt:lpstr>回覆</vt:lpstr>
      <vt:lpstr>安穩</vt:lpstr>
      <vt:lpstr>聯想</vt:lpstr>
      <vt:lpstr>（華人）圈</vt:lpstr>
      <vt:lpstr>下滑</vt:lpstr>
      <vt:lpstr>惡化</vt:lpstr>
      <vt:lpstr>心態</vt:lpstr>
      <vt:lpstr>資方</vt:lpstr>
      <vt:lpstr>剝削</vt:lpstr>
      <vt:lpstr>設</vt:lpstr>
      <vt:lpstr>欲望</vt:lpstr>
      <vt:lpstr>興起</vt:lpstr>
      <vt:lpstr>喘息</vt:lpstr>
      <vt:lpstr>分配</vt:lpstr>
      <vt:lpstr>族群</vt:lpstr>
      <vt:lpstr>動力</vt:lpstr>
      <vt:lpstr>承受</vt:lpstr>
      <vt:lpstr>乾脆</vt:lpstr>
      <vt:lpstr>職位</vt:lpstr>
      <vt:lpstr>重心</vt:lpstr>
      <vt:lpstr>認同</vt:lpstr>
      <vt:lpstr>升遷</vt:lpstr>
      <vt:lpstr>出人頭地</vt:lpstr>
      <vt:lpstr>平衡</vt:lpstr>
      <vt:lpstr>使命感</vt:lpstr>
      <vt:lpstr>消極</vt:lpstr>
      <vt:lpstr>躺平主義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37</cp:revision>
  <dcterms:created xsi:type="dcterms:W3CDTF">2024-07-26T00:45:44Z</dcterms:created>
  <dcterms:modified xsi:type="dcterms:W3CDTF">2026-04-24T08:32:07Z</dcterms:modified>
</cp:coreProperties>
</file>